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9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B2703-5BBD-48C9-81DC-FC71430E3F16}" type="datetimeFigureOut">
              <a:rPr lang="nl-NL" smtClean="0"/>
              <a:t>6-2-2019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C52ED4-C932-4207-A4AE-2921DA3A61E8}" type="slidenum">
              <a:rPr lang="nl-NL" smtClean="0"/>
              <a:t>‹nr.›</a:t>
            </a:fld>
            <a:endParaRPr lang="nl-NL"/>
          </a:p>
        </p:txBody>
      </p:sp>
    </p:spTree>
    <p:extLst>
      <p:ext uri="{BB962C8B-B14F-4D97-AF65-F5344CB8AC3E}">
        <p14:creationId xmlns:p14="http://schemas.microsoft.com/office/powerpoint/2010/main" val="386564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Nog niet eens zo heel erg lang geleden,</a:t>
            </a:r>
            <a:r>
              <a:rPr lang="nl-NL" baseline="0" dirty="0" smtClean="0"/>
              <a:t> zo’n 100 jaar, was het heel normaal dat kinderen ook volop meehielpen met allerlei soorten werk. Kijk maar eens naar de plaatjes. Wat voor werk zouden mensen op de eerste twee plaatjes doen? Het tweede plaatje is natuurlijk een kind… dat zie je zo. Kinderen waren vooral heel handig om te helpen bij schoorsteenvegen omdat zij zo goed in de schoorsteen konden klimmen: ze waren lekker klein en vaak </a:t>
            </a:r>
            <a:r>
              <a:rPr lang="nl-NL" baseline="0" dirty="0" err="1" smtClean="0"/>
              <a:t>dun..Het</a:t>
            </a:r>
            <a:r>
              <a:rPr lang="nl-NL" baseline="0" dirty="0" smtClean="0"/>
              <a:t> laatste plaatje komt hier uit de buurt! Het zijn jongens (met ouderen) die aan het </a:t>
            </a:r>
            <a:r>
              <a:rPr lang="nl-NL" baseline="0" dirty="0" err="1" smtClean="0"/>
              <a:t>tabakplukken</a:t>
            </a:r>
            <a:r>
              <a:rPr lang="nl-NL" baseline="0" dirty="0" smtClean="0"/>
              <a:t> zijn in Amerongen! Tot aan de Tweede Wereldoorlog was dat heel normaal: helpen met plukken aan het eind van de zomer. Om te helpen gingen ze die maanden vaak niet naar school…</a:t>
            </a:r>
            <a:endParaRPr lang="nl-NL" dirty="0"/>
          </a:p>
        </p:txBody>
      </p:sp>
      <p:sp>
        <p:nvSpPr>
          <p:cNvPr id="4" name="Tijdelijke aanduiding voor dianummer 3"/>
          <p:cNvSpPr>
            <a:spLocks noGrp="1"/>
          </p:cNvSpPr>
          <p:nvPr>
            <p:ph type="sldNum" sz="quarter" idx="10"/>
          </p:nvPr>
        </p:nvSpPr>
        <p:spPr/>
        <p:txBody>
          <a:bodyPr/>
          <a:lstStyle/>
          <a:p>
            <a:fld id="{F0C52ED4-C932-4207-A4AE-2921DA3A61E8}" type="slidenum">
              <a:rPr lang="nl-NL" smtClean="0"/>
              <a:t>2</a:t>
            </a:fld>
            <a:endParaRPr lang="nl-NL"/>
          </a:p>
        </p:txBody>
      </p:sp>
    </p:spTree>
    <p:extLst>
      <p:ext uri="{BB962C8B-B14F-4D97-AF65-F5344CB8AC3E}">
        <p14:creationId xmlns:p14="http://schemas.microsoft.com/office/powerpoint/2010/main" val="249583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zie</a:t>
            </a:r>
            <a:r>
              <a:rPr lang="nl-NL" baseline="0" dirty="0" smtClean="0"/>
              <a:t> je hier? Is dit oud of nieuw? Of oud en nieuw? Wat is oud en wat is nieuw? Welk beroep hebben deze mannen? </a:t>
            </a:r>
          </a:p>
          <a:p>
            <a:r>
              <a:rPr lang="nl-NL" baseline="0" dirty="0" smtClean="0"/>
              <a:t>NB. Naar aanleiding van dit plaatje is het makkelijk om de creatieve activiteit te introduceren: oud en nieuw/ kleur en zwart-wit, enz.</a:t>
            </a:r>
          </a:p>
          <a:p>
            <a:r>
              <a:rPr lang="nl-NL" baseline="0" smtClean="0"/>
              <a:t>Veel plezier!! </a:t>
            </a: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F0C52ED4-C932-4207-A4AE-2921DA3A61E8}" type="slidenum">
              <a:rPr lang="nl-NL" smtClean="0"/>
              <a:t>11</a:t>
            </a:fld>
            <a:endParaRPr lang="nl-NL"/>
          </a:p>
        </p:txBody>
      </p:sp>
    </p:spTree>
    <p:extLst>
      <p:ext uri="{BB962C8B-B14F-4D97-AF65-F5344CB8AC3E}">
        <p14:creationId xmlns:p14="http://schemas.microsoft.com/office/powerpoint/2010/main" val="344259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vorige plaatje liet mannen en jongens zien. Deze plaatjes zijn van vrouwen en meisjes</a:t>
            </a:r>
            <a:r>
              <a:rPr lang="nl-NL" baseline="0" dirty="0" smtClean="0"/>
              <a:t> zoals je ziet. Vrouwen waren vaak dienstbodes of keukenmeid in de grote huizen bij ons op de Utrechtse Heuvelrug (zoals op Kasteel Amerongen) Het laatste plaatje is van een dienstbode/keukenmeid van Kasteel Amerongen. Zij laat trots de verschillende potten zien die zij vol met weckgroente en fruit heeft gedaan. (Uitleggen wat wecken is? Of vragen wie weet wat dat is? Het wordt tegenwoordig wel weer gedaan..) Op het middelste plaatje zien jullie meisjes in een fabriek in Veenendaal aan het werk. Misschien 75 jaar geleden? Oei…wat vind je daarvan?</a:t>
            </a:r>
            <a:endParaRPr lang="nl-NL" dirty="0"/>
          </a:p>
        </p:txBody>
      </p:sp>
      <p:sp>
        <p:nvSpPr>
          <p:cNvPr id="4" name="Tijdelijke aanduiding voor dianummer 3"/>
          <p:cNvSpPr>
            <a:spLocks noGrp="1"/>
          </p:cNvSpPr>
          <p:nvPr>
            <p:ph type="sldNum" sz="quarter" idx="10"/>
          </p:nvPr>
        </p:nvSpPr>
        <p:spPr/>
        <p:txBody>
          <a:bodyPr/>
          <a:lstStyle/>
          <a:p>
            <a:fld id="{F0C52ED4-C932-4207-A4AE-2921DA3A61E8}" type="slidenum">
              <a:rPr lang="nl-NL" smtClean="0"/>
              <a:t>3</a:t>
            </a:fld>
            <a:endParaRPr lang="nl-NL"/>
          </a:p>
        </p:txBody>
      </p:sp>
    </p:spTree>
    <p:extLst>
      <p:ext uri="{BB962C8B-B14F-4D97-AF65-F5344CB8AC3E}">
        <p14:creationId xmlns:p14="http://schemas.microsoft.com/office/powerpoint/2010/main" val="87489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foto’s zijn van nu. Wat</a:t>
            </a:r>
            <a:r>
              <a:rPr lang="nl-NL" baseline="0" dirty="0" smtClean="0"/>
              <a:t> zien jullie allemaal? De eerste foto is van een moderne schoorsteenveger! Het beroep bestaat dus nog steeds. Het tweede plaatje is van een krantenjongen. Ja, dat bestond vroeger ook al en bestaat dus nog steeds en…wordt vaak door jonge mensen gedaan. Het derde plaatje is een jongetje uit Afrika…hij plukt tabaksbladeren. Net zoals de jongens dat een eeuw geleden in Amerongen deden. Maar ja…dat is niet meer. Is het wel </a:t>
            </a:r>
            <a:r>
              <a:rPr lang="nl-NL" baseline="0" dirty="0" err="1" smtClean="0"/>
              <a:t>okee</a:t>
            </a:r>
            <a:r>
              <a:rPr lang="nl-NL" baseline="0" dirty="0" smtClean="0"/>
              <a:t> dat dit jongetje (hoe oud zou hij zijn?) dit werk doet?? Wat vind je ervan? </a:t>
            </a:r>
            <a:endParaRPr lang="nl-NL" dirty="0"/>
          </a:p>
        </p:txBody>
      </p:sp>
      <p:sp>
        <p:nvSpPr>
          <p:cNvPr id="4" name="Tijdelijke aanduiding voor dianummer 3"/>
          <p:cNvSpPr>
            <a:spLocks noGrp="1"/>
          </p:cNvSpPr>
          <p:nvPr>
            <p:ph type="sldNum" sz="quarter" idx="10"/>
          </p:nvPr>
        </p:nvSpPr>
        <p:spPr/>
        <p:txBody>
          <a:bodyPr/>
          <a:lstStyle/>
          <a:p>
            <a:fld id="{F0C52ED4-C932-4207-A4AE-2921DA3A61E8}" type="slidenum">
              <a:rPr lang="nl-NL" smtClean="0"/>
              <a:t>4</a:t>
            </a:fld>
            <a:endParaRPr lang="nl-NL"/>
          </a:p>
        </p:txBody>
      </p:sp>
    </p:spTree>
    <p:extLst>
      <p:ext uri="{BB962C8B-B14F-4D97-AF65-F5344CB8AC3E}">
        <p14:creationId xmlns:p14="http://schemas.microsoft.com/office/powerpoint/2010/main" val="163695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de vrouwen en meisjes zijn ook aan het werk! Wat</a:t>
            </a:r>
            <a:r>
              <a:rPr lang="nl-NL" baseline="0" dirty="0" smtClean="0"/>
              <a:t> is het verschil met de andere foto’s van vrouwen en meisjes aan het werk? Het werk is veranderd, het is misschien gemakkelijker en gaat sneller…Wat vind je er van?</a:t>
            </a:r>
            <a:endParaRPr lang="nl-NL" dirty="0"/>
          </a:p>
        </p:txBody>
      </p:sp>
      <p:sp>
        <p:nvSpPr>
          <p:cNvPr id="4" name="Tijdelijke aanduiding voor dianummer 3"/>
          <p:cNvSpPr>
            <a:spLocks noGrp="1"/>
          </p:cNvSpPr>
          <p:nvPr>
            <p:ph type="sldNum" sz="quarter" idx="10"/>
          </p:nvPr>
        </p:nvSpPr>
        <p:spPr/>
        <p:txBody>
          <a:bodyPr/>
          <a:lstStyle/>
          <a:p>
            <a:fld id="{F0C52ED4-C932-4207-A4AE-2921DA3A61E8}" type="slidenum">
              <a:rPr lang="nl-NL" smtClean="0"/>
              <a:t>5</a:t>
            </a:fld>
            <a:endParaRPr lang="nl-NL"/>
          </a:p>
        </p:txBody>
      </p:sp>
    </p:spTree>
    <p:extLst>
      <p:ext uri="{BB962C8B-B14F-4D97-AF65-F5344CB8AC3E}">
        <p14:creationId xmlns:p14="http://schemas.microsoft.com/office/powerpoint/2010/main" val="47939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 het plaatje hiervoor zag je een vrouw in de keuken met achter haar heleboel apparaten. Hier zie je (een deel) van het personeel</a:t>
            </a:r>
            <a:r>
              <a:rPr lang="nl-NL" baseline="0" dirty="0" smtClean="0"/>
              <a:t> van Kasteel Amerongen rond 1900. Wat die mevrouw op het vorige plaatje in haar eentje kon doen was vroeger werk voor </a:t>
            </a:r>
            <a:r>
              <a:rPr lang="nl-NL" baseline="0" dirty="0" err="1" smtClean="0"/>
              <a:t>heeeeeel</a:t>
            </a:r>
            <a:r>
              <a:rPr lang="nl-NL" baseline="0" dirty="0" smtClean="0"/>
              <a:t> veel mensen! Hoe vind je dat ze er uit zien? Waaraan kun je zien dat het van vroeger is? Zie je waar de mensen staan? Goed onthouden als jullie naar Kasteel Amerongen komen!!</a:t>
            </a:r>
            <a:endParaRPr lang="nl-NL" dirty="0"/>
          </a:p>
        </p:txBody>
      </p:sp>
      <p:sp>
        <p:nvSpPr>
          <p:cNvPr id="4" name="Tijdelijke aanduiding voor dianummer 3"/>
          <p:cNvSpPr>
            <a:spLocks noGrp="1"/>
          </p:cNvSpPr>
          <p:nvPr>
            <p:ph type="sldNum" sz="quarter" idx="10"/>
          </p:nvPr>
        </p:nvSpPr>
        <p:spPr/>
        <p:txBody>
          <a:bodyPr/>
          <a:lstStyle/>
          <a:p>
            <a:fld id="{F0C52ED4-C932-4207-A4AE-2921DA3A61E8}" type="slidenum">
              <a:rPr lang="nl-NL" smtClean="0"/>
              <a:t>6</a:t>
            </a:fld>
            <a:endParaRPr lang="nl-NL"/>
          </a:p>
        </p:txBody>
      </p:sp>
    </p:spTree>
    <p:extLst>
      <p:ext uri="{BB962C8B-B14F-4D97-AF65-F5344CB8AC3E}">
        <p14:creationId xmlns:p14="http://schemas.microsoft.com/office/powerpoint/2010/main" val="128394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zie</a:t>
            </a:r>
            <a:r>
              <a:rPr lang="nl-NL" baseline="0" dirty="0" smtClean="0"/>
              <a:t> je hier. Waar zijn de mensen gebleven? Wat vind je daarvan? Voordelen en nadelen?</a:t>
            </a:r>
            <a:endParaRPr lang="nl-NL" dirty="0"/>
          </a:p>
        </p:txBody>
      </p:sp>
      <p:sp>
        <p:nvSpPr>
          <p:cNvPr id="4" name="Tijdelijke aanduiding voor dianummer 3"/>
          <p:cNvSpPr>
            <a:spLocks noGrp="1"/>
          </p:cNvSpPr>
          <p:nvPr>
            <p:ph type="sldNum" sz="quarter" idx="10"/>
          </p:nvPr>
        </p:nvSpPr>
        <p:spPr/>
        <p:txBody>
          <a:bodyPr/>
          <a:lstStyle/>
          <a:p>
            <a:fld id="{F0C52ED4-C932-4207-A4AE-2921DA3A61E8}" type="slidenum">
              <a:rPr lang="nl-NL" smtClean="0"/>
              <a:t>7</a:t>
            </a:fld>
            <a:endParaRPr lang="nl-NL"/>
          </a:p>
        </p:txBody>
      </p:sp>
    </p:spTree>
    <p:extLst>
      <p:ext uri="{BB962C8B-B14F-4D97-AF65-F5344CB8AC3E}">
        <p14:creationId xmlns:p14="http://schemas.microsoft.com/office/powerpoint/2010/main" val="159563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Vroeger waren er ook kinderen die echt niet hoefden te werken hoor! Kinderen van rijke ouders bijvoorbeeld. De kinderen die op Kasteel Amerongen woonden hoefden ook niet te werken. Op het eerste plaatje zie je op de voorgrond Elisabeth en een van haar broertjes, links is Graaf Godard van </a:t>
            </a:r>
            <a:r>
              <a:rPr lang="nl-NL" dirty="0" err="1" smtClean="0"/>
              <a:t>Aldenburgh</a:t>
            </a:r>
            <a:r>
              <a:rPr lang="nl-NL" dirty="0" smtClean="0"/>
              <a:t> </a:t>
            </a:r>
            <a:r>
              <a:rPr lang="nl-NL" dirty="0" err="1" smtClean="0"/>
              <a:t>Bentinck</a:t>
            </a:r>
            <a:r>
              <a:rPr lang="nl-NL" dirty="0" smtClean="0"/>
              <a:t>,</a:t>
            </a:r>
            <a:r>
              <a:rPr lang="nl-NL" baseline="0" dirty="0" smtClean="0"/>
              <a:t> de vader van Elisabeth. Ze zitten in de salon, waar lekker gegeten werd en waar ze naar muziek konden luisteren. De foto is genomen rond 1900. Op het tweede plaatje…wat zie je daar? Allemaal mannen voor een jongetje op een paard. Het is personeel van Kasteel Amerongen (de tuinmannen) en het jongetje op het paard is Rudi! Hij mag lekker paardrijden. Rudi is weer een zoon van Elisabeth, de foto is gemaakt rond 1930.  Ze staan voor de poort op het terrein van Kasteel Amerongen.</a:t>
            </a:r>
            <a:endParaRPr lang="nl-NL" dirty="0"/>
          </a:p>
        </p:txBody>
      </p:sp>
      <p:sp>
        <p:nvSpPr>
          <p:cNvPr id="4" name="Tijdelijke aanduiding voor dianummer 3"/>
          <p:cNvSpPr>
            <a:spLocks noGrp="1"/>
          </p:cNvSpPr>
          <p:nvPr>
            <p:ph type="sldNum" sz="quarter" idx="10"/>
          </p:nvPr>
        </p:nvSpPr>
        <p:spPr/>
        <p:txBody>
          <a:bodyPr/>
          <a:lstStyle/>
          <a:p>
            <a:fld id="{F0C52ED4-C932-4207-A4AE-2921DA3A61E8}" type="slidenum">
              <a:rPr lang="nl-NL" smtClean="0"/>
              <a:t>8</a:t>
            </a:fld>
            <a:endParaRPr lang="nl-NL"/>
          </a:p>
        </p:txBody>
      </p:sp>
    </p:spTree>
    <p:extLst>
      <p:ext uri="{BB962C8B-B14F-4D97-AF65-F5344CB8AC3E}">
        <p14:creationId xmlns:p14="http://schemas.microsoft.com/office/powerpoint/2010/main" val="287474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Tja…is dit werken?</a:t>
            </a:r>
            <a:r>
              <a:rPr lang="nl-NL" baseline="0" dirty="0" smtClean="0"/>
              <a:t> Of is dit spelen en ondertussen wat leren? Wat vinden jullie? De kinderen op het onderste plaatje zijn op bezoek in Kasteel Amerongen en zijn wel ‘aan het werk’ gezet door de dienstbode. Of toch niet?</a:t>
            </a:r>
            <a:endParaRPr lang="nl-NL" dirty="0"/>
          </a:p>
        </p:txBody>
      </p:sp>
      <p:sp>
        <p:nvSpPr>
          <p:cNvPr id="4" name="Tijdelijke aanduiding voor dianummer 3"/>
          <p:cNvSpPr>
            <a:spLocks noGrp="1"/>
          </p:cNvSpPr>
          <p:nvPr>
            <p:ph type="sldNum" sz="quarter" idx="10"/>
          </p:nvPr>
        </p:nvSpPr>
        <p:spPr/>
        <p:txBody>
          <a:bodyPr/>
          <a:lstStyle/>
          <a:p>
            <a:fld id="{F0C52ED4-C932-4207-A4AE-2921DA3A61E8}" type="slidenum">
              <a:rPr lang="nl-NL" smtClean="0"/>
              <a:t>9</a:t>
            </a:fld>
            <a:endParaRPr lang="nl-NL"/>
          </a:p>
        </p:txBody>
      </p:sp>
    </p:spTree>
    <p:extLst>
      <p:ext uri="{BB962C8B-B14F-4D97-AF65-F5344CB8AC3E}">
        <p14:creationId xmlns:p14="http://schemas.microsoft.com/office/powerpoint/2010/main" val="118668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zijn weer plaatjes van vroeger. Als schoorsteenveger had je verschillende gereedschappen nodig om mee te werken. Op het linker plaatje een bezembinder aan het werk. Hij maakt</a:t>
            </a:r>
            <a:r>
              <a:rPr lang="nl-NL" baseline="0" dirty="0" smtClean="0"/>
              <a:t>e bezems die goed gebruikt konden worden om de boel weer schoon te vegen! Rechts is de schoorsteenveger en zijn hulpje ook bezig met een soort bezem. Hoe zou dat werken?</a:t>
            </a:r>
            <a:endParaRPr lang="nl-NL" dirty="0"/>
          </a:p>
        </p:txBody>
      </p:sp>
      <p:sp>
        <p:nvSpPr>
          <p:cNvPr id="4" name="Tijdelijke aanduiding voor dianummer 3"/>
          <p:cNvSpPr>
            <a:spLocks noGrp="1"/>
          </p:cNvSpPr>
          <p:nvPr>
            <p:ph type="sldNum" sz="quarter" idx="10"/>
          </p:nvPr>
        </p:nvSpPr>
        <p:spPr/>
        <p:txBody>
          <a:bodyPr/>
          <a:lstStyle/>
          <a:p>
            <a:fld id="{F0C52ED4-C932-4207-A4AE-2921DA3A61E8}" type="slidenum">
              <a:rPr lang="nl-NL" smtClean="0"/>
              <a:t>10</a:t>
            </a:fld>
            <a:endParaRPr lang="nl-NL"/>
          </a:p>
        </p:txBody>
      </p:sp>
    </p:spTree>
    <p:extLst>
      <p:ext uri="{BB962C8B-B14F-4D97-AF65-F5344CB8AC3E}">
        <p14:creationId xmlns:p14="http://schemas.microsoft.com/office/powerpoint/2010/main" val="1458539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nl-NL" smtClean="0"/>
              <a:t>Klik om de stijl te bewerken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bwMode="white"/>
        <p:txBody>
          <a:bodyPr/>
          <a:lstStyle/>
          <a:p>
            <a:fld id="{DFDF7F55-AFEE-4E8B-AB8E-5F96CFBA82F0}" type="datetimeFigureOut">
              <a:rPr lang="nl-NL" smtClean="0"/>
              <a:t>6-2-2019</a:t>
            </a:fld>
            <a:endParaRPr lang="nl-NL"/>
          </a:p>
        </p:txBody>
      </p:sp>
      <p:sp>
        <p:nvSpPr>
          <p:cNvPr id="5" name="Footer Placeholder 4"/>
          <p:cNvSpPr>
            <a:spLocks noGrp="1"/>
          </p:cNvSpPr>
          <p:nvPr>
            <p:ph type="ftr" sz="quarter" idx="11"/>
          </p:nvPr>
        </p:nvSpPr>
        <p:spPr bwMode="white"/>
        <p:txBody>
          <a:bodyPr/>
          <a:lstStyle/>
          <a:p>
            <a:endParaRPr lang="nl-NL"/>
          </a:p>
        </p:txBody>
      </p:sp>
      <p:sp>
        <p:nvSpPr>
          <p:cNvPr id="6" name="Slide Number Placeholder 5"/>
          <p:cNvSpPr>
            <a:spLocks noGrp="1"/>
          </p:cNvSpPr>
          <p:nvPr>
            <p:ph type="sldNum" sz="quarter" idx="12"/>
          </p:nvPr>
        </p:nvSpPr>
        <p:spPr/>
        <p:txBody>
          <a:bodyPr/>
          <a:lstStyle/>
          <a:p>
            <a:fld id="{67AA6816-71F0-46A5-9DFE-3F587C8C4BAD}"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DFDF7F55-AFEE-4E8B-AB8E-5F96CFBA82F0}"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7AA6816-71F0-46A5-9DFE-3F587C8C4BAD}"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FDF7F55-AFEE-4E8B-AB8E-5F96CFBA82F0}"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7AA6816-71F0-46A5-9DFE-3F587C8C4BAD}"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FDF7F55-AFEE-4E8B-AB8E-5F96CFBA82F0}"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7AA6816-71F0-46A5-9DFE-3F587C8C4BAD}" type="slidenum">
              <a:rPr lang="nl-NL" smtClean="0"/>
              <a:t>‹nr.›</a:t>
            </a:fld>
            <a:endParaRPr lang="nl-NL"/>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DF7F55-AFEE-4E8B-AB8E-5F96CFBA82F0}" type="datetimeFigureOut">
              <a:rPr lang="nl-NL" smtClean="0"/>
              <a:t>6-2-2019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7AA6816-71F0-46A5-9DFE-3F587C8C4BAD}" type="slidenum">
              <a:rPr lang="nl-NL" smtClean="0"/>
              <a:t>‹nr.›</a:t>
            </a:fld>
            <a:endParaRPr lang="nl-N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nl-NL" smtClean="0"/>
              <a:t>Klik om de stijl te bewerken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DFDF7F55-AFEE-4E8B-AB8E-5F96CFBA82F0}"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7AA6816-71F0-46A5-9DFE-3F587C8C4BAD}" type="slidenum">
              <a:rPr lang="nl-NL" smtClean="0"/>
              <a:t>‹nr.›</a:t>
            </a:fld>
            <a:endParaRPr lang="nl-NL"/>
          </a:p>
        </p:txBody>
      </p:sp>
      <p:sp>
        <p:nvSpPr>
          <p:cNvPr id="12" name="Content Placeholder 11"/>
          <p:cNvSpPr>
            <a:spLocks noGrp="1"/>
          </p:cNvSpPr>
          <p:nvPr>
            <p:ph sz="quarter" idx="14"/>
          </p:nvPr>
        </p:nvSpPr>
        <p:spPr>
          <a:xfrm>
            <a:off x="4648200" y="2438400"/>
            <a:ext cx="3124200" cy="3124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DFDF7F55-AFEE-4E8B-AB8E-5F96CFBA82F0}" type="datetimeFigureOut">
              <a:rPr lang="nl-NL" smtClean="0"/>
              <a:t>6-2-2019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7AA6816-71F0-46A5-9DFE-3F587C8C4BAD}"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DFDF7F55-AFEE-4E8B-AB8E-5F96CFBA82F0}" type="datetimeFigureOut">
              <a:rPr lang="nl-NL" smtClean="0"/>
              <a:t>6-2-2019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7AA6816-71F0-46A5-9DFE-3F587C8C4BAD}" type="slidenum">
              <a:rPr lang="nl-NL" smtClean="0"/>
              <a:t>‹nr.›</a:t>
            </a:fld>
            <a:endParaRPr lang="nl-N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DF7F55-AFEE-4E8B-AB8E-5F96CFBA82F0}"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7AA6816-71F0-46A5-9DFE-3F587C8C4BAD}"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nl-NL" smtClean="0"/>
              <a:t>Klik om de stijl te bewerken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FDF7F55-AFEE-4E8B-AB8E-5F96CFBA82F0}"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7AA6816-71F0-46A5-9DFE-3F587C8C4BAD}" type="slidenum">
              <a:rPr lang="nl-NL" smtClean="0"/>
              <a:t>‹nr.›</a:t>
            </a:fld>
            <a:endParaRPr lang="nl-NL"/>
          </a:p>
        </p:txBody>
      </p:sp>
      <p:sp>
        <p:nvSpPr>
          <p:cNvPr id="9" name="Content Placeholder 8"/>
          <p:cNvSpPr>
            <a:spLocks noGrp="1"/>
          </p:cNvSpPr>
          <p:nvPr>
            <p:ph sz="quarter" idx="13"/>
          </p:nvPr>
        </p:nvSpPr>
        <p:spPr>
          <a:xfrm>
            <a:off x="1371600" y="1676400"/>
            <a:ext cx="32766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nl-NL" smtClean="0"/>
              <a:t>Klik om de stijl te bewerken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FDF7F55-AFEE-4E8B-AB8E-5F96CFBA82F0}" type="datetimeFigureOut">
              <a:rPr lang="nl-NL" smtClean="0"/>
              <a:t>6-2-2019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7AA6816-71F0-46A5-9DFE-3F587C8C4BAD}"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FDF7F55-AFEE-4E8B-AB8E-5F96CFBA82F0}" type="datetimeFigureOut">
              <a:rPr lang="nl-NL" smtClean="0"/>
              <a:t>6-2-2019</a:t>
            </a:fld>
            <a:endParaRPr lang="nl-N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nl-NL"/>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7AA6816-71F0-46A5-9DFE-3F587C8C4BAD}"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(Kinderen)Werken </a:t>
            </a:r>
            <a:r>
              <a:rPr lang="nl-NL" dirty="0" smtClean="0"/>
              <a:t>vroeger….en NU</a:t>
            </a:r>
            <a:endParaRPr lang="nl-NL" dirty="0"/>
          </a:p>
        </p:txBody>
      </p:sp>
      <p:sp>
        <p:nvSpPr>
          <p:cNvPr id="3" name="Ondertitel 2"/>
          <p:cNvSpPr>
            <a:spLocks noGrp="1"/>
          </p:cNvSpPr>
          <p:nvPr>
            <p:ph type="subTitle" idx="1"/>
          </p:nvPr>
        </p:nvSpPr>
        <p:spPr/>
        <p:txBody>
          <a:bodyPr/>
          <a:lstStyle/>
          <a:p>
            <a:r>
              <a:rPr lang="nl-NL" dirty="0" smtClean="0"/>
              <a:t>Is er verschil?</a:t>
            </a:r>
            <a:endParaRPr lang="nl-NL" dirty="0"/>
          </a:p>
        </p:txBody>
      </p:sp>
    </p:spTree>
    <p:extLst>
      <p:ext uri="{BB962C8B-B14F-4D97-AF65-F5344CB8AC3E}">
        <p14:creationId xmlns:p14="http://schemas.microsoft.com/office/powerpoint/2010/main" val="106342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1295400"/>
            <a:ext cx="6400800" cy="909464"/>
          </a:xfrm>
        </p:spPr>
        <p:txBody>
          <a:bodyPr>
            <a:normAutofit fontScale="90000"/>
          </a:bodyPr>
          <a:lstStyle/>
          <a:p>
            <a:r>
              <a:rPr lang="nl-NL" dirty="0" smtClean="0"/>
              <a:t>Waar werd mee gewerkt?</a:t>
            </a:r>
            <a:endParaRPr lang="nl-NL" dirty="0"/>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348880"/>
            <a:ext cx="3240360" cy="238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348880"/>
            <a:ext cx="2346553" cy="323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02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nu?</a:t>
            </a:r>
            <a:endParaRPr lang="nl-NL"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14695" y="2438400"/>
            <a:ext cx="451461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04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 van vroeger</a:t>
            </a:r>
            <a:endParaRPr lang="nl-NL" dirty="0"/>
          </a:p>
        </p:txBody>
      </p:sp>
      <p:pic>
        <p:nvPicPr>
          <p:cNvPr id="1026" name="Picture 2" descr="G:\Doorstart Canonproject\Kasteel Amerongen 2015-2019\De schoorsteenveger en het Grote Huys\Plaatjes schoorsteenveger en diversen\f6f68fc2fb9da414ad9f794c949e42a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2348880"/>
            <a:ext cx="2312905" cy="31459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Doorstart Canonproject\Kasteel Amerongen 2015-2019\De schoorsteenveger en het Grote Huys\Plaatjes schoorsteenveger en diversen\d9895a6c825379e89c5d605f78bdef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348879"/>
            <a:ext cx="2501502" cy="3303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2352088"/>
            <a:ext cx="2177445" cy="330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11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descr="G:\Doorstart Canonproject\Kasteel Amerongen 2015-2019\De keuken van mevrouw Visbach\Versje van vroeger 5b.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420888"/>
            <a:ext cx="2326070" cy="31843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Doorstart Canonproject\Kasteel Amerongen 2015-2019\De schoorsteenveger en het Grote Huys\Plaatjes Kasteel Amerongen\De kleine schoorsteenveger 063 - kop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420888"/>
            <a:ext cx="1728192" cy="30723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723966"/>
            <a:ext cx="2641638" cy="264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13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nu</a:t>
            </a:r>
            <a:endParaRPr lang="nl-NL"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68601" y="2132856"/>
            <a:ext cx="332837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1844824"/>
            <a:ext cx="2774870" cy="185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3726346"/>
            <a:ext cx="2813298" cy="2121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73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844824"/>
            <a:ext cx="3145809" cy="209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2881207"/>
            <a:ext cx="3995936" cy="224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401813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36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Veel personeel nodig…</a:t>
            </a:r>
            <a:endParaRPr lang="nl-NL" dirty="0"/>
          </a:p>
        </p:txBody>
      </p:sp>
      <p:pic>
        <p:nvPicPr>
          <p:cNvPr id="5122" name="Picture 2" descr="G:\Doorstart Canonproject\Kasteel Amerongen 2015-2019\De schoorsteenveger en het Grote Huys\Plaatjes Kasteel Amerongen\personeel.1 - kopi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51652" y="2438400"/>
            <a:ext cx="424069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58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nu?</a:t>
            </a:r>
            <a:endParaRPr lang="nl-NL"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62667" y="2438400"/>
            <a:ext cx="541866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87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1052736"/>
            <a:ext cx="6400800" cy="1008112"/>
          </a:xfrm>
        </p:spPr>
        <p:txBody>
          <a:bodyPr>
            <a:normAutofit fontScale="90000"/>
          </a:bodyPr>
          <a:lstStyle/>
          <a:p>
            <a:r>
              <a:rPr lang="nl-NL" dirty="0" smtClean="0"/>
              <a:t>Kinderen die niet werkten</a:t>
            </a:r>
            <a:endParaRPr lang="nl-NL" dirty="0"/>
          </a:p>
        </p:txBody>
      </p:sp>
      <p:pic>
        <p:nvPicPr>
          <p:cNvPr id="7170" name="Picture 2" descr="G:\Doorstart Canonproject\Kasteel Amerongen 2015-2019\eetkamer 20st eeuw.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2326721"/>
            <a:ext cx="306024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G:\Doorstart Canonproject\Kasteel Amerongen 2015-2019\personeel kasteel 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3068960"/>
            <a:ext cx="3979283" cy="230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6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1052736"/>
            <a:ext cx="6400800" cy="1008112"/>
          </a:xfrm>
        </p:spPr>
        <p:txBody>
          <a:bodyPr>
            <a:normAutofit fontScale="90000"/>
          </a:bodyPr>
          <a:lstStyle/>
          <a:p>
            <a:r>
              <a:rPr lang="nl-NL" dirty="0" smtClean="0"/>
              <a:t>Kinderen die niet werken?</a:t>
            </a:r>
            <a:endParaRPr lang="nl-NL"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276872"/>
            <a:ext cx="3882008" cy="258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G:\Doorstart Canonproject\Kasteel Amerongen 2015-2019\DSC_7125 - kop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3798448"/>
            <a:ext cx="3121025" cy="207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498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Zwarte das">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190</TotalTime>
  <Words>891</Words>
  <Application>Microsoft Office PowerPoint</Application>
  <PresentationFormat>Diavoorstelling (4:3)</PresentationFormat>
  <Paragraphs>32</Paragraphs>
  <Slides>11</Slides>
  <Notes>10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Couture</vt:lpstr>
      <vt:lpstr>(Kinderen)Werken vroeger….en NU</vt:lpstr>
      <vt:lpstr>Werk van vroeger</vt:lpstr>
      <vt:lpstr>PowerPoint-presentatie</vt:lpstr>
      <vt:lpstr>En nu</vt:lpstr>
      <vt:lpstr>PowerPoint-presentatie</vt:lpstr>
      <vt:lpstr>Veel personeel nodig…</vt:lpstr>
      <vt:lpstr>En nu?</vt:lpstr>
      <vt:lpstr>Kinderen die niet werkten</vt:lpstr>
      <vt:lpstr>Kinderen die niet werken?</vt:lpstr>
      <vt:lpstr>Waar werd mee gewerkt?</vt:lpstr>
      <vt:lpstr>En nu?</vt:lpstr>
    </vt:vector>
  </TitlesOfParts>
  <Company>Christelijk Gymnasium Utrecht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Werken vroeger….en NU</dc:title>
  <dc:creator>Annet</dc:creator>
  <cp:lastModifiedBy>Annet</cp:lastModifiedBy>
  <cp:revision>20</cp:revision>
  <dcterms:created xsi:type="dcterms:W3CDTF">2019-02-05T17:02:21Z</dcterms:created>
  <dcterms:modified xsi:type="dcterms:W3CDTF">2019-02-06T15:21:39Z</dcterms:modified>
</cp:coreProperties>
</file>