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66D7C-6AF7-47E0-AB62-1C48C452E13A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1EC55-30A7-4C29-AF7D-0673A6211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68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zie je allemaal op deze</a:t>
            </a:r>
            <a:r>
              <a:rPr lang="nl-NL" baseline="0" dirty="0" smtClean="0"/>
              <a:t> dia? Hoe ziet een keukenmeid </a:t>
            </a:r>
            <a:r>
              <a:rPr lang="nl-NL" baseline="0" dirty="0" smtClean="0"/>
              <a:t>van </a:t>
            </a:r>
            <a:r>
              <a:rPr lang="nl-NL" baseline="0" dirty="0" smtClean="0"/>
              <a:t>vroeger </a:t>
            </a:r>
            <a:r>
              <a:rPr lang="nl-NL" baseline="0" dirty="0" smtClean="0"/>
              <a:t>er uit</a:t>
            </a:r>
            <a:r>
              <a:rPr lang="nl-NL" baseline="0" dirty="0" smtClean="0"/>
              <a:t>? Hebben wij nu nog keukenmeiden? Wat zie je allemaal in de keukens wat er nu niet meer is? Weet je wat het is of waar het voor is?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10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keuken van mevrouw </a:t>
            </a:r>
            <a:r>
              <a:rPr lang="nl-NL" dirty="0" err="1" smtClean="0"/>
              <a:t>Visbach</a:t>
            </a:r>
            <a:r>
              <a:rPr lang="nl-NL" dirty="0" smtClean="0"/>
              <a:t> en een keuken van nu…Wat is hetzelfde en wat is er anders?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59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Even nabespreken en dan instructie voor de wasco tekenopdracht: teken jezelf in je droomkeuken van vroeger of</a:t>
            </a:r>
            <a:r>
              <a:rPr lang="nl-NL" baseline="0" dirty="0" smtClean="0"/>
              <a:t> nu, terwijl je je lievelingseten maakt!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23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is de keuken van</a:t>
            </a:r>
            <a:r>
              <a:rPr lang="nl-NL" baseline="0" dirty="0" smtClean="0"/>
              <a:t> mevrouw </a:t>
            </a:r>
            <a:r>
              <a:rPr lang="nl-NL" baseline="0" dirty="0" err="1" smtClean="0"/>
              <a:t>Visbach</a:t>
            </a:r>
            <a:r>
              <a:rPr lang="nl-NL" baseline="0" dirty="0" smtClean="0"/>
              <a:t>. Wat zie je allemaal? Weet je wat het allemaal is? (o.a. gietijzeren weckketel, weckpotten met groente/fruit erin). Staat er ook iets op wat er eigenlijk niet hoort? (op de rechterfoto staat een kopje koffie met een plastic kuipje melk…erg van nu!)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06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oude rasp, voorraadpotten suiker, koffie en thee, taartvormpjes en marsepeinvormpjes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8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Koffiemolen en weckpotten met fruit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33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Snijbonen snijder, sopklopper, slagroomklopper, melkkoker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05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Keukenmachine voor</a:t>
            </a:r>
            <a:r>
              <a:rPr lang="nl-NL" baseline="0" dirty="0" smtClean="0"/>
              <a:t> snijden en kloppen, koffiezetapparaat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227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 grote buitenplaatsen en kastelen waren er </a:t>
            </a:r>
            <a:r>
              <a:rPr lang="nl-NL" dirty="0" smtClean="0"/>
              <a:t>ijskelders</a:t>
            </a:r>
            <a:r>
              <a:rPr lang="nl-NL" baseline="0" dirty="0" smtClean="0"/>
              <a:t> </a:t>
            </a:r>
            <a:r>
              <a:rPr lang="nl-NL" baseline="0" dirty="0" smtClean="0"/>
              <a:t>en in de tijd van oma’s oma in de grote huizen en bij de slager: ijskasten</a:t>
            </a:r>
            <a:r>
              <a:rPr lang="nl-NL" baseline="0" dirty="0" smtClean="0"/>
              <a:t>! En in weckpotten kon ook eten bewaard worden…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44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gebeurt hier?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51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zie je allemaal voor handige hulpjes voor in de keuken?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EC55-30A7-4C29-AF7D-0673A62117D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70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7C42CE2-23BF-4F4B-BC7A-8DB2EAC77468}" type="datetimeFigureOut">
              <a:rPr lang="nl-NL" smtClean="0"/>
              <a:t>8-10-2018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F78867-5B68-40C1-AD3D-813AE2A48FE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 de keuken van mevrouw </a:t>
            </a:r>
            <a:r>
              <a:rPr lang="nl-NL" dirty="0" err="1" smtClean="0"/>
              <a:t>Visbach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en de tijd van oma’s oma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81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Projecten\Projecten in Veenendaal\School en Cultuur projecten\Losse projecten\In de keuken van mevrouw Visbach\index magnet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 de keuken bij je thuis?</a:t>
            </a:r>
            <a:endParaRPr lang="nl-NL" dirty="0"/>
          </a:p>
        </p:txBody>
      </p:sp>
      <p:pic>
        <p:nvPicPr>
          <p:cNvPr id="5122" name="Picture 2" descr="C:\Projecten\Projecten in Veenendaal\School en Cultuur projecten\Losse projecten\In de keuken van mevrouw Visbach\koelkast2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72860"/>
            <a:ext cx="2160240" cy="28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jecten\Projecten in Veenendaal\School en Cultuur projecten\Losse projecten\In de keuken van mevrouw Visbach\images fornu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19" y="35010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jecten\Projecten in Veenendaal\School en Cultuur projecten\Losse projecten\In de keuken van mevrouw Visbach\index afwasmach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3432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3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Verschillen in de keukens…?</a:t>
            </a:r>
            <a:endParaRPr lang="nl-NL" dirty="0"/>
          </a:p>
        </p:txBody>
      </p:sp>
      <p:pic>
        <p:nvPicPr>
          <p:cNvPr id="2051" name="Picture 3" descr="C:\Projecten\Projecten in Veenendaal\School en Cultuur projecten\Losse projecten\In de keuken van mevrouw Visbach\ffa93bd91edccf1a255f0ce1e0872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669838" cy="25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jecten\Projecten in Veenendaal\School en Cultuur projecten\Losse projecten\In de keuken van mevrouw Visbach\_DSC6451_bewerkt-1-1 - kopi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3" y="2996951"/>
            <a:ext cx="3822793" cy="25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1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864096"/>
          </a:xfrm>
        </p:spPr>
        <p:txBody>
          <a:bodyPr>
            <a:normAutofit/>
          </a:bodyPr>
          <a:lstStyle/>
          <a:p>
            <a:r>
              <a:rPr lang="nl-NL" dirty="0" smtClean="0"/>
              <a:t>en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314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368752" cy="108012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Keukenmeiden en keukens van toen</a:t>
            </a:r>
            <a:endParaRPr lang="nl-NL" dirty="0"/>
          </a:p>
        </p:txBody>
      </p:sp>
      <p:pic>
        <p:nvPicPr>
          <p:cNvPr id="1026" name="Picture 2" descr="C:\Projecten\Projecten in Veenendaal\School en Cultuur projecten\Losse projecten\In de keuken van mevrouw Visbach\3126f35-tite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4499"/>
            <a:ext cx="23941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jecten\Projecten in Veenendaal\School en Cultuur projecten\Losse projecten\In de keuken van mevrouw Visbach\aaltje-volmaakte-keukenme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0669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jecten\Projecten in Veenendaal\School en Cultuur projecten\Losse projecten\In de keuken van mevrouw Visbach\ouderwetse-keuken-ouderwetse-keukentafel-xnovinky-witte-keuken-tafel-of-ouderwetse-keuk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59" y="2420888"/>
            <a:ext cx="2880320" cy="28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jecten\Projecten in Veenendaal\School en Cultuur projecten\Losse projecten\In de keuken van mevrouw Visbach\ouderwetse-keuken-25-beste-ideeen-over-ouderwetse-keuken-op-pinterest-of-ouderwetse-keuken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57" y="3703095"/>
            <a:ext cx="2267719" cy="20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3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C:\Projecten\Projecten in Veenendaal\School en Cultuur projecten\Losse projecten\In de keuken van mevrouw Visbach\_DSC6452_bewerkt-1-1 - kopi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121152" cy="20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jecten\Projecten in Veenendaal\School en Cultuur projecten\Losse projecten\In de keuken van mevrouw Visbach\_DSC6451_bewerkt-1-1 - k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121025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6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dit?</a:t>
            </a:r>
            <a:endParaRPr lang="nl-NL" dirty="0"/>
          </a:p>
        </p:txBody>
      </p:sp>
      <p:pic>
        <p:nvPicPr>
          <p:cNvPr id="3074" name="Picture 2" descr="C:\Projecten\Projecten in Veenendaal\School en Cultuur projecten\Losse projecten\In de keuken van mevrouw Visbach\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7433"/>
            <a:ext cx="2842919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jecten\Projecten in Veenendaal\School en Cultuur projecten\Losse projecten\In de keuken van mevrouw Visbach\pott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3048000" cy="19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jecten\Projecten in Veenendaal\School en Cultuur projecten\Losse projecten\In de keuken van mevrouw Visbach\P1040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07620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44450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dit?</a:t>
            </a:r>
            <a:endParaRPr lang="nl-NL" dirty="0"/>
          </a:p>
        </p:txBody>
      </p:sp>
      <p:pic>
        <p:nvPicPr>
          <p:cNvPr id="1026" name="Picture 2" descr="C:\Projecten\Projecten in Veenendaal\School en Cultuur projecten\Losse projecten\In de keuken van mevrouw Visbach\posters-oude-koffiemolens-met-jute-zak-op-houten-taf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302376" cy="34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26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9361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 gebruik(te) je dit voor?</a:t>
            </a:r>
            <a:endParaRPr lang="nl-NL" dirty="0"/>
          </a:p>
        </p:txBody>
      </p:sp>
      <p:pic>
        <p:nvPicPr>
          <p:cNvPr id="1026" name="Picture 2" descr="C:\Projecten\Projecten in Veenendaal\School en Cultuur projecten\Losse projecten\In de keuken van mevrouw Visbach\478308a8579692090b66c015da9a93d30f9d31e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1714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jecten\Projecten in Veenendaal\School en Cultuur projecten\Losse projecten\In de keuken van mevrouw Visbach\f6811e74ac7395b483c856c55d899129--netherlands-senti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2479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jecten\Projecten in Veenendaal\School en Cultuur projecten\Losse projecten\In de keuken van mevrouw Visbach\sl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595486" cy="13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jecten\Projecten in Veenendaal\School en Cultuur projecten\Losse projecten\In de keuken van mevrouw Visbach\3351280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63056"/>
            <a:ext cx="2057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8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Nu gebruiken we dit…</a:t>
            </a:r>
            <a:endParaRPr lang="nl-NL" dirty="0"/>
          </a:p>
        </p:txBody>
      </p:sp>
      <p:pic>
        <p:nvPicPr>
          <p:cNvPr id="2051" name="Picture 3" descr="C:\Projecten\Projecten in Veenendaal\School en Cultuur projecten\Losse projecten\In de keuken van mevrouw Visbach\900000001241568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41573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jecten\Projecten in Veenendaal\School en Cultuur projecten\Losse projecten\In de keuken van mevrouw Visbach\13061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52651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9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Om eten te kunnen bewaren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Vroeger:</a:t>
            </a:r>
          </a:p>
          <a:p>
            <a:endParaRPr lang="nl-NL" dirty="0"/>
          </a:p>
        </p:txBody>
      </p:sp>
      <p:pic>
        <p:nvPicPr>
          <p:cNvPr id="3074" name="Picture 2" descr="F:\Powerpoints en lezingen\Lezing 'eten van de Heuvelrug'\hoe bewaren we de waar\Kraaybeekerhof ijskelde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3048000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jecten\Projecten in Veenendaal\School en Cultuur projecten\Losse projecten\In de keuken van mevrouw Visbach\ijskast-300x2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Projecten\Projecten in Veenendaal\School en Cultuur projecten\Losse projecten\In de keuken van mevrouw Visbach\434499f21aed742b1e19551922d8e1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0" y="458112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Ijs</a:t>
            </a:r>
            <a:r>
              <a:rPr lang="nl-NL" dirty="0" smtClean="0"/>
              <a:t> voor in de ijskast!</a:t>
            </a:r>
            <a:endParaRPr lang="nl-NL" dirty="0"/>
          </a:p>
        </p:txBody>
      </p:sp>
      <p:pic>
        <p:nvPicPr>
          <p:cNvPr id="4098" name="Picture 2" descr="C:\Projecten\Projecten in Veenendaal\School en Cultuur projecten\Losse projecten\In de keuken van mevrouw Visbach\ijs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31" y="2438400"/>
            <a:ext cx="426293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85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Zwarte da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</TotalTime>
  <Words>310</Words>
  <Application>Microsoft Office PowerPoint</Application>
  <PresentationFormat>Diavoorstelling (4:3)</PresentationFormat>
  <Paragraphs>35</Paragraphs>
  <Slides>12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Couture</vt:lpstr>
      <vt:lpstr>In de keuken van mevrouw Visbach</vt:lpstr>
      <vt:lpstr>Keukenmeiden en keukens van toen</vt:lpstr>
      <vt:lpstr>PowerPoint-presentatie</vt:lpstr>
      <vt:lpstr>Wat is dit?</vt:lpstr>
      <vt:lpstr>En dit?</vt:lpstr>
      <vt:lpstr>Waar gebruik(te) je dit voor?</vt:lpstr>
      <vt:lpstr>Nu gebruiken we dit…</vt:lpstr>
      <vt:lpstr>Om eten te kunnen bewaren</vt:lpstr>
      <vt:lpstr>Ijs voor in de ijskast!</vt:lpstr>
      <vt:lpstr>In de keuken bij je thuis?</vt:lpstr>
      <vt:lpstr>Verschillen in de keukens…?</vt:lpstr>
      <vt:lpstr>en nu…</vt:lpstr>
    </vt:vector>
  </TitlesOfParts>
  <Company>Christelijk Gymnasium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 keuken van mevrouw Visbach</dc:title>
  <dc:creator>Annet</dc:creator>
  <cp:lastModifiedBy>Annet</cp:lastModifiedBy>
  <cp:revision>17</cp:revision>
  <dcterms:created xsi:type="dcterms:W3CDTF">2018-10-07T19:05:10Z</dcterms:created>
  <dcterms:modified xsi:type="dcterms:W3CDTF">2018-10-08T19:08:43Z</dcterms:modified>
</cp:coreProperties>
</file>